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6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6"/>
    <p:restoredTop sz="94678"/>
  </p:normalViewPr>
  <p:slideViewPr>
    <p:cSldViewPr snapToGrid="0" snapToObjects="1">
      <p:cViewPr>
        <p:scale>
          <a:sx n="170" d="100"/>
          <a:sy n="170" d="100"/>
        </p:scale>
        <p:origin x="1512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646E-C01A-9348-8555-504311A524D5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83805-5668-184D-8A69-F903EA23E8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3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ko-kr/@ganinph?utm_content=attributionCopyText&amp;utm_medium=referral&amp;utm_source=pexe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ko-kr/photo/7772716/?utm_content=attributionCopyText&amp;utm_medium=referral&amp;utm_source=pexel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Dmitriy Ganin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님의 사진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01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36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33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3805-5668-184D-8A69-F903EA23E86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41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4FADB-DFD7-274A-9364-D650853CA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8FB6A2-7E35-3F43-83BC-BF672BD86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6C5B1-47C8-5C47-AD7B-A73DDBE57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07B2C-EDBB-F747-B028-D5090FC4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EF567-0BDB-D342-B55B-CD2BA782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60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A873D-1ED8-4C46-89AA-65F6E72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2DF79-04C3-2045-9C7A-4ACFBC517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EBBCA-C465-D24E-BA61-514F5C70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CA3EC-DB24-494D-A938-CF44BE9C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7AB1F-8C08-0A48-B46A-650137FE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49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3FE907-A073-4644-B5F6-9797FE40B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EF6694-A86B-6843-8A1E-298D3ABC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37470-71F6-114C-9565-957EF713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D7F08-CBD3-0147-B19D-796FACA2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7630F-E945-B846-9B07-956C2E70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110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E255-CE01-F549-A175-81B63ECA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A7C1A-EFF5-EE4A-89D2-EAD42B0CF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DF742-0E19-7E4B-8649-B1DE9D1C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96E45-D1EB-4E42-BDF0-A9C2150B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34F2C-B6FC-C841-90AA-A8867890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7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FAC33-E65D-0043-83EF-79362F17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8C63E-45F5-1047-9682-C025DC1CE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395D8-61F8-9C44-9911-00257055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5DF1A-5A16-864E-A984-70678C9C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C8F186-7A28-814E-B21E-8C3AEF20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83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429E-A7EA-7E4A-AF24-0DA169AD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48075-553C-6B48-B915-00CEC2994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F8BA2-309F-9F44-95C5-872C24D67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03881F-C7E7-6C41-A246-B31BC0CEA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0DDD3-E359-5641-A4F2-F17121C8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C23D53-A072-4641-BA4F-E61FCBF9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892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C65D1-1A72-2043-8D3D-69EC5B5B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1E04C-E899-9046-9162-8F9A022A3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C91C0-BAE7-0943-9FDE-1D7840E38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DBB97-2894-9F49-9DC9-D5616A380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EB1972-DD0C-AD48-B574-82FEB3A0B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3DF47-06C2-7043-8AAD-7B47D4EF7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7BD369-3AEF-D143-B2CE-34B5B252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39DC6F-395E-B24C-896D-3E062608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129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B3F1D-95E0-F341-848F-7D0501B8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18E5F5-5F68-0D41-8520-C78B6435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03939-8657-C94C-A6BA-28F17820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6C182D-D82C-C540-AB2F-55D6C04B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70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E484A3-0CC1-6A46-9C9D-F01DA49B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113672-2F7D-7C40-A3D5-D15545D8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ACC36-7D94-AD45-B097-815CF0AE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25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FEA8D-5AC5-3041-8988-57AA067B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6BE07-9A80-1E49-9E64-A8B18682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9261D-6465-AD44-A561-A4CE772D7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D5D0D2-907F-C54C-88BC-CDDC254F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D76EE-2194-B446-95DE-69F6FD53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83D6D-A8D2-0642-AEFA-33C7D8B7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28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856B8-5677-F346-A9B6-70376705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893CFA-408E-D942-9731-750E1A463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4DD1B5-558B-0145-99A9-A30FA9B20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25B44-4EC3-0140-9ED9-3F7598D9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44F47B-FA33-9F49-B09F-EC309EB5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87196C-E1BA-564E-A300-5B9AEEFA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458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DFC7E0-9165-014E-9F73-0AC08420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E1CB34-4F1D-C442-B89B-29E10E532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EEA1A-95A9-8D4A-A62D-16F4E5FB3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ACBD0-91D8-624C-AB30-E9E65C43AC77}" type="datetimeFigureOut">
              <a:rPr kumimoji="1" lang="ko-KR" altLang="en-US" smtClean="0"/>
              <a:t>2021. 11. 21.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09434-5151-5749-99A2-B5C8CE0A8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20925-85CE-934B-9B2B-B720F8291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75141-64DD-D748-BA3A-BD53F35E70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938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산, 사람이(가) 표시된 사진&#10;&#10;자동 생성된 설명">
            <a:extLst>
              <a:ext uri="{FF2B5EF4-FFF2-40B4-BE49-F238E27FC236}">
                <a16:creationId xmlns:a16="http://schemas.microsoft.com/office/drawing/2014/main" id="{2CDDA5BC-A202-E846-942E-E6DDEFA54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57854"/>
          <a:stretch/>
        </p:blipFill>
        <p:spPr>
          <a:xfrm>
            <a:off x="1490992" y="690277"/>
            <a:ext cx="9020816" cy="4919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31375-9D0D-4C4F-9B22-906DC5509D2D}"/>
              </a:ext>
            </a:extLst>
          </p:cNvPr>
          <p:cNvSpPr txBox="1"/>
          <p:nvPr/>
        </p:nvSpPr>
        <p:spPr>
          <a:xfrm>
            <a:off x="4223532" y="2303735"/>
            <a:ext cx="374493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</a:p>
          <a:p>
            <a:pPr algn="ctr"/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1:N </a:t>
            </a:r>
            <a:r>
              <a:rPr kumimoji="1" lang="ko-KR" altLang="en-US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양방향</a:t>
            </a:r>
            <a:r>
              <a:rPr kumimoji="1" lang="en-US" altLang="ko-KR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40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매핑 </a:t>
            </a:r>
            <a:endParaRPr kumimoji="1" lang="en-US" altLang="ko-KR" sz="4000" b="1" dirty="0">
              <a:solidFill>
                <a:schemeClr val="tx1">
                  <a:alpha val="98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en-US" altLang="ko-KR" sz="2400" b="1" dirty="0">
                <a:solidFill>
                  <a:schemeClr val="tx1">
                    <a:alpha val="98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with API</a:t>
            </a:r>
            <a:endParaRPr kumimoji="1" lang="ko-KR" altLang="en-US" sz="2400" b="1" dirty="0">
              <a:solidFill>
                <a:schemeClr val="tx1">
                  <a:alpha val="98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6DB4EE6-F256-4143-ACDB-85BC7C081D6A}"/>
              </a:ext>
            </a:extLst>
          </p:cNvPr>
          <p:cNvSpPr/>
          <p:nvPr/>
        </p:nvSpPr>
        <p:spPr>
          <a:xfrm>
            <a:off x="5624486" y="2495863"/>
            <a:ext cx="753828" cy="3514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JPA</a:t>
            </a:r>
            <a:endParaRPr kumimoji="1" lang="ko-KR" altLang="en-US" sz="2000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14" name="그림 13" descr="텍스트, 산, 표지판이(가) 표시된 사진&#10;&#10;자동 생성된 설명">
            <a:extLst>
              <a:ext uri="{FF2B5EF4-FFF2-40B4-BE49-F238E27FC236}">
                <a16:creationId xmlns:a16="http://schemas.microsoft.com/office/drawing/2014/main" id="{0EF0A13E-4D25-A945-9F35-33A4CEF4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356"/>
            <a:ext cx="12192000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7123A13E-00B7-FB4B-BE12-160ABF3F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873" y="1049151"/>
            <a:ext cx="6406048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24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10101B-96C2-9A4E-B190-68F9BBE4258B}"/>
              </a:ext>
            </a:extLst>
          </p:cNvPr>
          <p:cNvSpPr/>
          <p:nvPr/>
        </p:nvSpPr>
        <p:spPr>
          <a:xfrm>
            <a:off x="-4152900" y="-1930400"/>
            <a:ext cx="20205700" cy="1010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  <p:pic>
        <p:nvPicPr>
          <p:cNvPr id="33" name="그림 32" descr="사람, 실내, 손이(가) 표시된 사진&#10;&#10;자동 생성된 설명">
            <a:extLst>
              <a:ext uri="{FF2B5EF4-FFF2-40B4-BE49-F238E27FC236}">
                <a16:creationId xmlns:a16="http://schemas.microsoft.com/office/drawing/2014/main" id="{E369BC51-55F9-BA4F-8784-8D0795A3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2977" y="1639756"/>
            <a:ext cx="4525953" cy="27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93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5A6EDE2-7F8D-F14E-9AAC-D4453852CAA6}"/>
              </a:ext>
            </a:extLst>
          </p:cNvPr>
          <p:cNvCxnSpPr>
            <a:cxnSpLocks/>
          </p:cNvCxnSpPr>
          <p:nvPr/>
        </p:nvCxnSpPr>
        <p:spPr>
          <a:xfrm flipV="1">
            <a:off x="5188012" y="3331440"/>
            <a:ext cx="1921244" cy="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C2B62-2AB6-B24F-9BFA-6653EBFB2793}"/>
              </a:ext>
            </a:extLst>
          </p:cNvPr>
          <p:cNvSpPr/>
          <p:nvPr/>
        </p:nvSpPr>
        <p:spPr>
          <a:xfrm>
            <a:off x="7109256" y="2166765"/>
            <a:ext cx="2280745" cy="18182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918BFF-D096-DC44-915B-0194938D421C}"/>
              </a:ext>
            </a:extLst>
          </p:cNvPr>
          <p:cNvSpPr/>
          <p:nvPr/>
        </p:nvSpPr>
        <p:spPr>
          <a:xfrm>
            <a:off x="7109256" y="2173243"/>
            <a:ext cx="2280745" cy="527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Stone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6F30C-7B39-F549-A5FB-C46AF642EA33}"/>
              </a:ext>
            </a:extLst>
          </p:cNvPr>
          <p:cNvSpPr/>
          <p:nvPr/>
        </p:nvSpPr>
        <p:spPr>
          <a:xfrm>
            <a:off x="2924434" y="2166765"/>
            <a:ext cx="2280745" cy="1818289"/>
          </a:xfrm>
          <a:prstGeom prst="rect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5AD1B-00B7-C94B-94CC-CB5596CAB4F8}"/>
              </a:ext>
            </a:extLst>
          </p:cNvPr>
          <p:cNvSpPr/>
          <p:nvPr/>
        </p:nvSpPr>
        <p:spPr>
          <a:xfrm>
            <a:off x="2924434" y="2166765"/>
            <a:ext cx="2280745" cy="52700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Pocket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BBD41-6A96-1F4D-A990-8278479EC319}"/>
              </a:ext>
            </a:extLst>
          </p:cNvPr>
          <p:cNvSpPr txBox="1"/>
          <p:nvPr/>
        </p:nvSpPr>
        <p:spPr>
          <a:xfrm>
            <a:off x="3196463" y="2827478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color VARCHER(255)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43EDD-DE61-EE46-831E-EC4C4F10322B}"/>
              </a:ext>
            </a:extLst>
          </p:cNvPr>
          <p:cNvSpPr txBox="1"/>
          <p:nvPr/>
        </p:nvSpPr>
        <p:spPr>
          <a:xfrm>
            <a:off x="7330825" y="2835490"/>
            <a:ext cx="2040977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id INT(11)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name VARCHER(255)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pocket_id</a:t>
            </a:r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INT(11)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81E40-BB4A-A544-B173-307346C7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7" y="2946284"/>
            <a:ext cx="184407" cy="184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1A7F7C-9816-724D-988B-7E487BCC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18" y="2977120"/>
            <a:ext cx="184407" cy="184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34770-5851-184E-A483-DD04C03EEE4D}"/>
              </a:ext>
            </a:extLst>
          </p:cNvPr>
          <p:cNvSpPr txBox="1"/>
          <p:nvPr/>
        </p:nvSpPr>
        <p:spPr>
          <a:xfrm>
            <a:off x="5201673" y="297809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B3561-4041-A443-A884-5871DD21CBC7}"/>
              </a:ext>
            </a:extLst>
          </p:cNvPr>
          <p:cNvSpPr txBox="1"/>
          <p:nvPr/>
        </p:nvSpPr>
        <p:spPr>
          <a:xfrm>
            <a:off x="6726152" y="293717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F2C19F-2D1C-7649-A25E-F3CD566A5446}"/>
              </a:ext>
            </a:extLst>
          </p:cNvPr>
          <p:cNvSpPr/>
          <p:nvPr/>
        </p:nvSpPr>
        <p:spPr>
          <a:xfrm>
            <a:off x="6666882" y="3242020"/>
            <a:ext cx="180498" cy="18049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BE2508D-5A7F-5642-B0C5-835101E05AA7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847380" y="3236834"/>
            <a:ext cx="250822" cy="95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1AEB6C-8CB3-F448-8B9D-28554056883D}"/>
              </a:ext>
            </a:extLst>
          </p:cNvPr>
          <p:cNvCxnSpPr>
            <a:cxnSpLocks/>
          </p:cNvCxnSpPr>
          <p:nvPr/>
        </p:nvCxnSpPr>
        <p:spPr>
          <a:xfrm flipH="1" flipV="1">
            <a:off x="6851380" y="3343825"/>
            <a:ext cx="254349" cy="901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8435DA02-D534-EE41-870C-27C5E4B428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6418" y="3604270"/>
            <a:ext cx="184407" cy="1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16FD6F-BEB8-7C40-BDD7-81E936CA4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/>
          <a:stretch/>
        </p:blipFill>
        <p:spPr>
          <a:xfrm>
            <a:off x="4406900" y="2594997"/>
            <a:ext cx="2997200" cy="834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4F7C6A-0815-3945-B5DA-A3DC5C4C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3696740"/>
            <a:ext cx="2997200" cy="1181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909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21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736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129</Words>
  <Application>Microsoft Macintosh PowerPoint</Application>
  <PresentationFormat>와이드스크린</PresentationFormat>
  <Paragraphs>39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11</cp:revision>
  <dcterms:created xsi:type="dcterms:W3CDTF">2021-11-21T05:22:00Z</dcterms:created>
  <dcterms:modified xsi:type="dcterms:W3CDTF">2021-11-21T10:38:15Z</dcterms:modified>
</cp:coreProperties>
</file>